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5"/>
  </p:notesMasterIdLst>
  <p:sldIdLst>
    <p:sldId id="258" r:id="rId2"/>
    <p:sldId id="273" r:id="rId3"/>
    <p:sldId id="274" r:id="rId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800000"/>
    <a:srgbClr val="FF5050"/>
    <a:srgbClr val="FF797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FF86F552-FFCD-430D-A6DD-649F2C141597}" type="datetimeFigureOut">
              <a:rPr lang="pt-BR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AEC926-78B2-4EBC-9015-FB6E337378C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286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9067C-CE2F-4BD5-9AD1-6E1FBB1C9513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EE2E3-69E6-4208-8DCD-ABA20460159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598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7D02F-3CE2-413F-A1CB-D939C0F2CB4C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0858A-9FBC-400A-98FD-5AB157D3AA67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18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2857F-0555-4872-BA61-04F361DFAADC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6091C-7108-438D-B042-854BED1FE609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644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5B1DA-CC8C-4EE4-840C-755DB9EE5C1B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771F5-489D-45E6-A18F-B8FF553B7D2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164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402147-88D1-432D-8492-023AE1EF3656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73DE-4293-45D2-B878-655BE10B25A3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058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2011F-7063-4E56-A90C-C2D52EB8EFCE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1E550-0328-47A3-AFE8-6765C6AD24EA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683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BE7E7-75A2-42AF-95D2-EED4D980B2E5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17BB3-4D45-46BB-AA37-C55C7996802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734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54652-80A1-4CC1-A5D6-BCC2DA6D5D8C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600-5680-498C-A6BC-DEBF13AD9B0E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116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A2AF41-1C2B-4813-B740-3B80DB7B453A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B365-99AA-482C-9547-FD68D18DF83E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4188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AACC01-0B36-40E0-A61D-3CBEF233FBB1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1D4A2-BBB4-4FDA-A4FF-D4E42C31B314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99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CB8908-ADFD-4182-9251-F138807B6CE1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0038-423C-4546-8314-6F2DE63A1578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044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274811-98C5-48BD-89D9-DC6CC9883937}" type="datetimeFigureOut">
              <a:rPr lang="pt-BR" smtClean="0"/>
              <a:pPr>
                <a:defRPr/>
              </a:pPr>
              <a:t>28/10/2021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D1C3-6C25-4C84-8C1F-A2A9412524B6}" type="slidenum">
              <a:rPr lang="pt-BR" altLang="pt-BR" smtClean="0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154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61345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2" name="Título 1"/>
          <p:cNvSpPr txBox="1">
            <a:spLocks/>
          </p:cNvSpPr>
          <p:nvPr/>
        </p:nvSpPr>
        <p:spPr bwMode="auto">
          <a:xfrm>
            <a:off x="1292225" y="1993850"/>
            <a:ext cx="6416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</a:rPr>
              <a:t>TÍTULO DO TRABALHO</a:t>
            </a:r>
            <a:br>
              <a:rPr lang="pt-BR" altLang="pt-BR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pt-BR" altLang="pt-BR" dirty="0">
                <a:solidFill>
                  <a:srgbClr val="FF0000"/>
                </a:solidFill>
                <a:latin typeface="Arial" panose="020B0604020202020204" pitchFamily="34" charset="0"/>
              </a:rPr>
              <a:t>Subtítulo do Trabalho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 bwMode="auto">
          <a:xfrm>
            <a:off x="1407312" y="3355231"/>
            <a:ext cx="6273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1 da Silva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2 de Oliveira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Nome do Autor 3 Souza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pt-BR" altLang="pt-BR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 bwMode="auto">
          <a:xfrm>
            <a:off x="1435100" y="5155456"/>
            <a:ext cx="62738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b="1" dirty="0">
                <a:latin typeface="Arial" panose="020B0604020202020204" pitchFamily="34" charset="0"/>
              </a:rPr>
              <a:t>Orientador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BR" altLang="pt-BR" sz="2700" dirty="0">
                <a:latin typeface="Arial" panose="020B0604020202020204" pitchFamily="34" charset="0"/>
              </a:rPr>
              <a:t>Nome do Orientador da Silva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431737" y="3143513"/>
            <a:ext cx="828052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ítulo 1">
            <a:extLst>
              <a:ext uri="{FF2B5EF4-FFF2-40B4-BE49-F238E27FC236}">
                <a16:creationId xmlns:a16="http://schemas.microsoft.com/office/drawing/2014/main" id="{AB602FCB-D4C3-42EA-BD9D-FDFF17446E1B}"/>
              </a:ext>
            </a:extLst>
          </p:cNvPr>
          <p:cNvSpPr txBox="1">
            <a:spLocks/>
          </p:cNvSpPr>
          <p:nvPr/>
        </p:nvSpPr>
        <p:spPr>
          <a:xfrm>
            <a:off x="1619672" y="272914"/>
            <a:ext cx="7099643" cy="1355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4800" dirty="0">
                <a:solidFill>
                  <a:schemeClr val="accent6">
                    <a:lumMod val="50000"/>
                  </a:schemeClr>
                </a:solidFill>
              </a:rPr>
              <a:t>14° Seminário </a:t>
            </a:r>
            <a:br>
              <a:rPr lang="pt-BR" sz="4800" dirty="0"/>
            </a:br>
            <a:r>
              <a:rPr lang="pt-BR" sz="4000" dirty="0"/>
              <a:t>de Iniciação Científica e Tecnológica</a:t>
            </a:r>
            <a:endParaRPr lang="pt-BR" sz="4800" dirty="0"/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145C8809-5069-43AA-A805-3CCCB981B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3" y="164019"/>
            <a:ext cx="1188236" cy="168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557587" y="1669102"/>
            <a:ext cx="6416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pt-BR" altLang="pt-BR" sz="3000" b="1" dirty="0">
                <a:solidFill>
                  <a:srgbClr val="FF0000"/>
                </a:solidFill>
                <a:latin typeface="Arial" panose="020B0604020202020204" pitchFamily="34" charset="0"/>
              </a:rPr>
              <a:t>Exemplo de Tópico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Espaço Reservado para Conteúdo 2"/>
          <p:cNvSpPr>
            <a:spLocks noGrp="1"/>
          </p:cNvSpPr>
          <p:nvPr>
            <p:ph idx="1"/>
          </p:nvPr>
        </p:nvSpPr>
        <p:spPr>
          <a:xfrm>
            <a:off x="541440" y="2276872"/>
            <a:ext cx="6418263" cy="4170074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et magna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vitae justo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Nam porta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2C0D26C-2873-443D-A008-F37CFE2B8259}"/>
              </a:ext>
            </a:extLst>
          </p:cNvPr>
          <p:cNvSpPr txBox="1">
            <a:spLocks/>
          </p:cNvSpPr>
          <p:nvPr/>
        </p:nvSpPr>
        <p:spPr>
          <a:xfrm>
            <a:off x="1524000" y="-224315"/>
            <a:ext cx="7544301" cy="19759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4800" dirty="0">
                <a:solidFill>
                  <a:schemeClr val="accent6">
                    <a:lumMod val="50000"/>
                  </a:schemeClr>
                </a:solidFill>
              </a:rPr>
              <a:t>14° Seminário </a:t>
            </a:r>
            <a:br>
              <a:rPr lang="pt-BR" sz="4800" dirty="0"/>
            </a:br>
            <a:r>
              <a:rPr lang="pt-BR" sz="4000" dirty="0"/>
              <a:t>de Iniciação Científica e Tecnológica</a:t>
            </a:r>
            <a:endParaRPr lang="pt-BR" sz="48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A311F7E-094D-4A3E-809B-619D9A976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17" y="188640"/>
            <a:ext cx="1097278" cy="155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86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09905" y="1708590"/>
            <a:ext cx="6194584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pt-BR" altLang="pt-BR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Tópico com Imagem</a:t>
            </a:r>
            <a:endParaRPr lang="pt-BR" altLang="pt-BR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40" y="2859528"/>
            <a:ext cx="2509664" cy="2487361"/>
          </a:xfrm>
          <a:prstGeom prst="rect">
            <a:avLst/>
          </a:prstGeom>
        </p:spPr>
      </p:pic>
      <p:sp>
        <p:nvSpPr>
          <p:cNvPr id="17" name="Espaço Reservado para Conteúdo 2"/>
          <p:cNvSpPr>
            <a:spLocks noGrp="1"/>
          </p:cNvSpPr>
          <p:nvPr>
            <p:ph idx="1"/>
          </p:nvPr>
        </p:nvSpPr>
        <p:spPr>
          <a:xfrm>
            <a:off x="3357714" y="2859528"/>
            <a:ext cx="5041900" cy="2849563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Nam porta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Aft>
                <a:spcPts val="600"/>
              </a:spcAft>
            </a:pP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altLang="pt-B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CE28E79-9294-41BC-9836-3458397EDB2F}"/>
              </a:ext>
            </a:extLst>
          </p:cNvPr>
          <p:cNvSpPr txBox="1">
            <a:spLocks/>
          </p:cNvSpPr>
          <p:nvPr/>
        </p:nvSpPr>
        <p:spPr>
          <a:xfrm>
            <a:off x="1524000" y="-224315"/>
            <a:ext cx="7544301" cy="19759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4800" dirty="0">
                <a:solidFill>
                  <a:schemeClr val="accent6">
                    <a:lumMod val="50000"/>
                  </a:schemeClr>
                </a:solidFill>
              </a:rPr>
              <a:t>14° Seminário </a:t>
            </a:r>
            <a:br>
              <a:rPr lang="pt-BR" sz="4800" dirty="0"/>
            </a:br>
            <a:r>
              <a:rPr lang="pt-BR" sz="4000" dirty="0"/>
              <a:t>de Iniciação Científica e Tecnológica</a:t>
            </a:r>
            <a:endParaRPr lang="pt-BR" sz="480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5BB8E55C-6492-4E57-B5BE-62FF548A4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17" y="188640"/>
            <a:ext cx="1097278" cy="155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761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150</Words>
  <Application>Microsoft Office PowerPoint</Application>
  <PresentationFormat>Apresentação na tela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Pedro Henrique Carvalho</dc:creator>
  <cp:lastModifiedBy>Herick</cp:lastModifiedBy>
  <cp:revision>42</cp:revision>
  <dcterms:created xsi:type="dcterms:W3CDTF">2012-05-16T14:20:53Z</dcterms:created>
  <dcterms:modified xsi:type="dcterms:W3CDTF">2021-10-28T18:17:43Z</dcterms:modified>
</cp:coreProperties>
</file>