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0" r:id="rId1"/>
  </p:sldMasterIdLst>
  <p:notesMasterIdLst>
    <p:notesMasterId r:id="rId5"/>
  </p:notesMasterIdLst>
  <p:sldIdLst>
    <p:sldId id="258" r:id="rId2"/>
    <p:sldId id="273" r:id="rId3"/>
    <p:sldId id="274" r:id="rId4"/>
  </p:sldIdLst>
  <p:sldSz cx="9144000" cy="6858000" type="screen4x3"/>
  <p:notesSz cx="6858000" cy="91440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009900"/>
    <a:srgbClr val="800000"/>
    <a:srgbClr val="FF5050"/>
    <a:srgbClr val="FF7979"/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566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-3858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>
                <a:cs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>
                <a:cs typeface="Arial" charset="0"/>
              </a:defRPr>
            </a:lvl1pPr>
          </a:lstStyle>
          <a:p>
            <a:pPr>
              <a:defRPr/>
            </a:pPr>
            <a:fld id="{FF86F552-FFCD-430D-A6DD-649F2C141597}" type="datetimeFigureOut">
              <a:rPr lang="pt-BR"/>
              <a:pPr>
                <a:defRPr/>
              </a:pPr>
              <a:t>28/10/2021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BR" noProof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noProof="0"/>
              <a:t>Clique para editar o texto mestre</a:t>
            </a:r>
          </a:p>
          <a:p>
            <a:pPr lvl="1"/>
            <a:r>
              <a:rPr lang="pt-BR" noProof="0"/>
              <a:t>Segundo nível</a:t>
            </a:r>
          </a:p>
          <a:p>
            <a:pPr lvl="2"/>
            <a:r>
              <a:rPr lang="pt-BR" noProof="0"/>
              <a:t>Terceiro nível</a:t>
            </a:r>
          </a:p>
          <a:p>
            <a:pPr lvl="3"/>
            <a:r>
              <a:rPr lang="pt-BR" noProof="0"/>
              <a:t>Quarto nível</a:t>
            </a:r>
          </a:p>
          <a:p>
            <a:pPr lvl="4"/>
            <a:r>
              <a:rPr lang="pt-BR" noProof="0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>
                <a:cs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3AEC926-78B2-4EBC-9015-FB6E337378C5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8728646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EE9067C-CE2F-4BD5-9AD1-6E1FBB1C9513}" type="datetimeFigureOut">
              <a:rPr lang="pt-BR" smtClean="0"/>
              <a:pPr>
                <a:defRPr/>
              </a:pPr>
              <a:t>28/10/2021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EE2E3-69E6-4208-8DCD-ABA204601597}" type="slidenum">
              <a:rPr lang="pt-BR" altLang="pt-BR" smtClean="0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2859819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5A7D02F-3CE2-413F-A1CB-D939C0F2CB4C}" type="datetimeFigureOut">
              <a:rPr lang="pt-BR" smtClean="0"/>
              <a:pPr>
                <a:defRPr/>
              </a:pPr>
              <a:t>28/10/2021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0858A-9FBC-400A-98FD-5AB157D3AA67}" type="slidenum">
              <a:rPr lang="pt-BR" altLang="pt-BR" smtClean="0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89187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472857F-0555-4872-BA61-04F361DFAADC}" type="datetimeFigureOut">
              <a:rPr lang="pt-BR" smtClean="0"/>
              <a:pPr>
                <a:defRPr/>
              </a:pPr>
              <a:t>28/10/2021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6091C-7108-438D-B042-854BED1FE609}" type="slidenum">
              <a:rPr lang="pt-BR" altLang="pt-BR" smtClean="0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5764476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F75B1DA-CC8C-4EE4-840C-755DB9EE5C1B}" type="datetimeFigureOut">
              <a:rPr lang="pt-BR" smtClean="0"/>
              <a:pPr>
                <a:defRPr/>
              </a:pPr>
              <a:t>28/10/2021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771F5-489D-45E6-A18F-B8FF553B7D24}" type="slidenum">
              <a:rPr lang="pt-BR" altLang="pt-BR" smtClean="0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1116433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E402147-88D1-432D-8492-023AE1EF3656}" type="datetimeFigureOut">
              <a:rPr lang="pt-BR" smtClean="0"/>
              <a:pPr>
                <a:defRPr/>
              </a:pPr>
              <a:t>28/10/2021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D73DE-4293-45D2-B878-655BE10B25A3}" type="slidenum">
              <a:rPr lang="pt-BR" altLang="pt-BR" smtClean="0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5005812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322011F-7063-4E56-A90C-C2D52EB8EFCE}" type="datetimeFigureOut">
              <a:rPr lang="pt-BR" smtClean="0"/>
              <a:pPr>
                <a:defRPr/>
              </a:pPr>
              <a:t>28/10/2021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1E550-0328-47A3-AFE8-6765C6AD24EA}" type="slidenum">
              <a:rPr lang="pt-BR" altLang="pt-BR" smtClean="0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1268366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C4BE7E7-75A2-42AF-95D2-EED4D980B2E5}" type="datetimeFigureOut">
              <a:rPr lang="pt-BR" smtClean="0"/>
              <a:pPr>
                <a:defRPr/>
              </a:pPr>
              <a:t>28/10/2021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17BB3-4D45-46BB-AA37-C55C79968024}" type="slidenum">
              <a:rPr lang="pt-BR" altLang="pt-BR" smtClean="0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447347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3A54652-80A1-4CC1-A5D6-BCC2DA6D5D8C}" type="datetimeFigureOut">
              <a:rPr lang="pt-BR" smtClean="0"/>
              <a:pPr>
                <a:defRPr/>
              </a:pPr>
              <a:t>28/10/2021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20600-5680-498C-A6BC-DEBF13AD9B0E}" type="slidenum">
              <a:rPr lang="pt-BR" altLang="pt-BR" smtClean="0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4811652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8A2AF41-1C2B-4813-B740-3B80DB7B453A}" type="datetimeFigureOut">
              <a:rPr lang="pt-BR" smtClean="0"/>
              <a:pPr>
                <a:defRPr/>
              </a:pPr>
              <a:t>28/10/2021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1B365-99AA-482C-9547-FD68D18DF83E}" type="slidenum">
              <a:rPr lang="pt-BR" altLang="pt-BR" smtClean="0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7418869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AAACC01-0B36-40E0-A61D-3CBEF233FBB1}" type="datetimeFigureOut">
              <a:rPr lang="pt-BR" smtClean="0"/>
              <a:pPr>
                <a:defRPr/>
              </a:pPr>
              <a:t>28/10/2021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1D4A2-BBB4-4FDA-A4FF-D4E42C31B314}" type="slidenum">
              <a:rPr lang="pt-BR" altLang="pt-BR" smtClean="0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4499171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CCB8908-ADFD-4182-9251-F138807B6CE1}" type="datetimeFigureOut">
              <a:rPr lang="pt-BR" smtClean="0"/>
              <a:pPr>
                <a:defRPr/>
              </a:pPr>
              <a:t>28/10/2021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70038-423C-4546-8314-6F2DE63A1578}" type="slidenum">
              <a:rPr lang="pt-BR" altLang="pt-BR" smtClean="0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3204489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600">
            <a:alpha val="7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D274811-98C5-48BD-89D9-DC6CC9883937}" type="datetimeFigureOut">
              <a:rPr lang="pt-BR" smtClean="0"/>
              <a:pPr>
                <a:defRPr/>
              </a:pPr>
              <a:t>28/10/2021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6AD1C3-6C25-4C84-8C1F-A2A9412524B6}" type="slidenum">
              <a:rPr lang="pt-BR" altLang="pt-BR" smtClean="0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4115474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1" r:id="rId1"/>
    <p:sldLayoutId id="2147483822" r:id="rId2"/>
    <p:sldLayoutId id="2147483823" r:id="rId3"/>
    <p:sldLayoutId id="2147483824" r:id="rId4"/>
    <p:sldLayoutId id="2147483825" r:id="rId5"/>
    <p:sldLayoutId id="2147483826" r:id="rId6"/>
    <p:sldLayoutId id="2147483827" r:id="rId7"/>
    <p:sldLayoutId id="2147483828" r:id="rId8"/>
    <p:sldLayoutId id="2147483829" r:id="rId9"/>
    <p:sldLayoutId id="2147483830" r:id="rId10"/>
    <p:sldLayoutId id="214748383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179512" y="161345"/>
            <a:ext cx="8784976" cy="64807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  <p:sp>
        <p:nvSpPr>
          <p:cNvPr id="12" name="Título 1"/>
          <p:cNvSpPr txBox="1">
            <a:spLocks/>
          </p:cNvSpPr>
          <p:nvPr/>
        </p:nvSpPr>
        <p:spPr bwMode="auto">
          <a:xfrm>
            <a:off x="1292225" y="1993850"/>
            <a:ext cx="641667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b="1" dirty="0">
                <a:solidFill>
                  <a:srgbClr val="FF0000"/>
                </a:solidFill>
                <a:latin typeface="Arial" panose="020B0604020202020204" pitchFamily="34" charset="0"/>
              </a:rPr>
              <a:t>TÍTULO DO TRABALHO</a:t>
            </a:r>
            <a:br>
              <a:rPr lang="pt-BR" altLang="pt-BR" b="1" dirty="0">
                <a:solidFill>
                  <a:srgbClr val="FF0000"/>
                </a:solidFill>
                <a:latin typeface="Arial" panose="020B0604020202020204" pitchFamily="34" charset="0"/>
              </a:rPr>
            </a:br>
            <a:r>
              <a:rPr lang="pt-BR" altLang="pt-BR" dirty="0">
                <a:solidFill>
                  <a:srgbClr val="FF0000"/>
                </a:solidFill>
                <a:latin typeface="Arial" panose="020B0604020202020204" pitchFamily="34" charset="0"/>
              </a:rPr>
              <a:t>Subtítulo do Trabalho</a:t>
            </a:r>
          </a:p>
        </p:txBody>
      </p:sp>
      <p:sp>
        <p:nvSpPr>
          <p:cNvPr id="13" name="Espaço Reservado para Conteúdo 2"/>
          <p:cNvSpPr txBox="1">
            <a:spLocks/>
          </p:cNvSpPr>
          <p:nvPr/>
        </p:nvSpPr>
        <p:spPr bwMode="auto">
          <a:xfrm>
            <a:off x="1407312" y="3355231"/>
            <a:ext cx="6273800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buFont typeface="Arial" panose="020B0604020202020204" pitchFamily="34" charset="0"/>
              <a:buNone/>
            </a:pPr>
            <a:r>
              <a:rPr lang="pt-BR" altLang="pt-BR" sz="2700" b="1" dirty="0">
                <a:latin typeface="Arial" panose="020B0604020202020204" pitchFamily="34" charset="0"/>
              </a:rPr>
              <a:t>Nome do Autor 1 da Silva</a:t>
            </a:r>
          </a:p>
          <a:p>
            <a:pPr algn="ctr" eaLnBrk="1" hangingPunct="1">
              <a:buFont typeface="Arial" panose="020B0604020202020204" pitchFamily="34" charset="0"/>
              <a:buNone/>
            </a:pPr>
            <a:r>
              <a:rPr lang="pt-BR" altLang="pt-BR" sz="2700" b="1" dirty="0">
                <a:latin typeface="Arial" panose="020B0604020202020204" pitchFamily="34" charset="0"/>
              </a:rPr>
              <a:t>Nome do Autor 2 de Oliveira</a:t>
            </a:r>
          </a:p>
          <a:p>
            <a:pPr algn="ctr" eaLnBrk="1" hangingPunct="1">
              <a:buFont typeface="Arial" panose="020B0604020202020204" pitchFamily="34" charset="0"/>
              <a:buNone/>
            </a:pPr>
            <a:r>
              <a:rPr lang="pt-BR" altLang="pt-BR" sz="2700" b="1" dirty="0">
                <a:latin typeface="Arial" panose="020B0604020202020204" pitchFamily="34" charset="0"/>
              </a:rPr>
              <a:t>Nome do Autor 3 Souza</a:t>
            </a:r>
          </a:p>
          <a:p>
            <a:pPr algn="ctr" eaLnBrk="1" hangingPunct="1">
              <a:buFont typeface="Arial" panose="020B0604020202020204" pitchFamily="34" charset="0"/>
              <a:buNone/>
            </a:pPr>
            <a:endParaRPr lang="pt-BR" altLang="pt-BR" sz="28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14" name="Espaço Reservado para Conteúdo 2"/>
          <p:cNvSpPr txBox="1">
            <a:spLocks/>
          </p:cNvSpPr>
          <p:nvPr/>
        </p:nvSpPr>
        <p:spPr bwMode="auto">
          <a:xfrm>
            <a:off x="1435100" y="5155456"/>
            <a:ext cx="6273800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buFont typeface="Arial" panose="020B0604020202020204" pitchFamily="34" charset="0"/>
              <a:buNone/>
            </a:pPr>
            <a:r>
              <a:rPr lang="pt-BR" altLang="pt-BR" sz="2700" b="1" dirty="0">
                <a:latin typeface="Arial" panose="020B0604020202020204" pitchFamily="34" charset="0"/>
              </a:rPr>
              <a:t>Orientador</a:t>
            </a:r>
          </a:p>
          <a:p>
            <a:pPr algn="ctr" eaLnBrk="1" hangingPunct="1">
              <a:buFont typeface="Arial" panose="020B0604020202020204" pitchFamily="34" charset="0"/>
              <a:buNone/>
            </a:pPr>
            <a:r>
              <a:rPr lang="pt-BR" altLang="pt-BR" sz="2700" dirty="0">
                <a:latin typeface="Arial" panose="020B0604020202020204" pitchFamily="34" charset="0"/>
              </a:rPr>
              <a:t>Nome do Orientador da Silva</a:t>
            </a:r>
          </a:p>
        </p:txBody>
      </p:sp>
      <p:cxnSp>
        <p:nvCxnSpPr>
          <p:cNvPr id="21" name="Conector reto 20"/>
          <p:cNvCxnSpPr/>
          <p:nvPr/>
        </p:nvCxnSpPr>
        <p:spPr>
          <a:xfrm>
            <a:off x="431737" y="3143513"/>
            <a:ext cx="8280526" cy="0"/>
          </a:xfrm>
          <a:prstGeom prst="line">
            <a:avLst/>
          </a:prstGeom>
          <a:ln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ítulo 1">
            <a:extLst>
              <a:ext uri="{FF2B5EF4-FFF2-40B4-BE49-F238E27FC236}">
                <a16:creationId xmlns:a16="http://schemas.microsoft.com/office/drawing/2014/main" id="{AB602FCB-D4C3-42EA-BD9D-FDFF17446E1B}"/>
              </a:ext>
            </a:extLst>
          </p:cNvPr>
          <p:cNvSpPr txBox="1">
            <a:spLocks/>
          </p:cNvSpPr>
          <p:nvPr/>
        </p:nvSpPr>
        <p:spPr>
          <a:xfrm>
            <a:off x="1619672" y="272914"/>
            <a:ext cx="7099643" cy="135588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pt-BR" sz="4800" dirty="0">
                <a:solidFill>
                  <a:schemeClr val="accent6">
                    <a:lumMod val="50000"/>
                  </a:schemeClr>
                </a:solidFill>
              </a:rPr>
              <a:t>14° Seminário </a:t>
            </a:r>
            <a:br>
              <a:rPr lang="pt-BR" sz="4800" dirty="0"/>
            </a:br>
            <a:r>
              <a:rPr lang="pt-BR" sz="4000" dirty="0"/>
              <a:t>de Iniciação Científica e Tecnológica</a:t>
            </a:r>
            <a:endParaRPr lang="pt-BR" sz="4800" dirty="0"/>
          </a:p>
        </p:txBody>
      </p:sp>
      <p:pic>
        <p:nvPicPr>
          <p:cNvPr id="15" name="Picture 2">
            <a:extLst>
              <a:ext uri="{FF2B5EF4-FFF2-40B4-BE49-F238E27FC236}">
                <a16:creationId xmlns:a16="http://schemas.microsoft.com/office/drawing/2014/main" id="{145C8809-5069-43AA-A805-3CCCB981B0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263" y="164019"/>
            <a:ext cx="1188236" cy="16808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179512" y="188640"/>
            <a:ext cx="8784976" cy="64807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  <p:sp>
        <p:nvSpPr>
          <p:cNvPr id="10" name="Título 1"/>
          <p:cNvSpPr txBox="1">
            <a:spLocks/>
          </p:cNvSpPr>
          <p:nvPr/>
        </p:nvSpPr>
        <p:spPr bwMode="auto">
          <a:xfrm>
            <a:off x="557587" y="1669102"/>
            <a:ext cx="641667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pt-BR" altLang="pt-BR" sz="3000" b="1" dirty="0">
                <a:solidFill>
                  <a:srgbClr val="FF0000"/>
                </a:solidFill>
                <a:latin typeface="Arial" panose="020B0604020202020204" pitchFamily="34" charset="0"/>
              </a:rPr>
              <a:t>Exemplo de Tópico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15" name="Espaço Reservado para Conteúdo 2"/>
          <p:cNvSpPr>
            <a:spLocks noGrp="1"/>
          </p:cNvSpPr>
          <p:nvPr>
            <p:ph idx="1"/>
          </p:nvPr>
        </p:nvSpPr>
        <p:spPr>
          <a:xfrm>
            <a:off x="541440" y="2276872"/>
            <a:ext cx="6418263" cy="4170074"/>
          </a:xfrm>
        </p:spPr>
        <p:txBody>
          <a:bodyPr>
            <a:normAutofit/>
          </a:bodyPr>
          <a:lstStyle/>
          <a:p>
            <a:pPr eaLnBrk="1" hangingPunct="1">
              <a:spcAft>
                <a:spcPts val="600"/>
              </a:spcAft>
            </a:pPr>
            <a:r>
              <a:rPr lang="pt-BR" altLang="pt-BR" sz="2200" dirty="0" err="1"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pt-BR" altLang="pt-BR" sz="2200" dirty="0">
                <a:latin typeface="Arial" panose="020B0604020202020204" pitchFamily="34" charset="0"/>
                <a:cs typeface="Arial" panose="020B0604020202020204" pitchFamily="34" charset="0"/>
              </a:rPr>
              <a:t> ipsum </a:t>
            </a:r>
            <a:r>
              <a:rPr lang="pt-BR" altLang="pt-BR" sz="2200" dirty="0" err="1"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pt-BR" altLang="pt-BR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2200" dirty="0" err="1">
                <a:latin typeface="Arial" panose="020B0604020202020204" pitchFamily="34" charset="0"/>
                <a:cs typeface="Arial" panose="020B0604020202020204" pitchFamily="34" charset="0"/>
              </a:rPr>
              <a:t>sit</a:t>
            </a:r>
            <a:r>
              <a:rPr lang="pt-BR" altLang="pt-BR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2200" dirty="0" err="1"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pt-BR" altLang="pt-BR" sz="2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altLang="pt-BR" sz="2200" dirty="0" err="1"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pt-BR" altLang="pt-BR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2200" dirty="0" err="1">
                <a:latin typeface="Arial" panose="020B0604020202020204" pitchFamily="34" charset="0"/>
                <a:cs typeface="Arial" panose="020B0604020202020204" pitchFamily="34" charset="0"/>
              </a:rPr>
              <a:t>adipiscing</a:t>
            </a:r>
            <a:r>
              <a:rPr lang="pt-BR" altLang="pt-BR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2200" dirty="0" err="1"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pt-BR" altLang="pt-BR" sz="22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eaLnBrk="1" hangingPunct="1">
              <a:spcAft>
                <a:spcPts val="600"/>
              </a:spcAft>
            </a:pPr>
            <a:r>
              <a:rPr lang="pt-BR" altLang="pt-BR" sz="2200" dirty="0" err="1">
                <a:latin typeface="Arial" panose="020B0604020202020204" pitchFamily="34" charset="0"/>
                <a:cs typeface="Arial" panose="020B0604020202020204" pitchFamily="34" charset="0"/>
              </a:rPr>
              <a:t>Maecenas</a:t>
            </a:r>
            <a:r>
              <a:rPr lang="pt-BR" altLang="pt-BR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2200" dirty="0" err="1">
                <a:latin typeface="Arial" panose="020B0604020202020204" pitchFamily="34" charset="0"/>
                <a:cs typeface="Arial" panose="020B0604020202020204" pitchFamily="34" charset="0"/>
              </a:rPr>
              <a:t>auctor</a:t>
            </a:r>
            <a:r>
              <a:rPr lang="pt-BR" altLang="pt-BR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2200" dirty="0" err="1">
                <a:latin typeface="Arial" panose="020B0604020202020204" pitchFamily="34" charset="0"/>
                <a:cs typeface="Arial" panose="020B0604020202020204" pitchFamily="34" charset="0"/>
              </a:rPr>
              <a:t>velit</a:t>
            </a:r>
            <a:r>
              <a:rPr lang="pt-BR" altLang="pt-BR" sz="2200" dirty="0">
                <a:latin typeface="Arial" panose="020B0604020202020204" pitchFamily="34" charset="0"/>
                <a:cs typeface="Arial" panose="020B0604020202020204" pitchFamily="34" charset="0"/>
              </a:rPr>
              <a:t> et magna </a:t>
            </a:r>
            <a:r>
              <a:rPr lang="pt-BR" altLang="pt-BR" sz="2200" dirty="0" err="1">
                <a:latin typeface="Arial" panose="020B0604020202020204" pitchFamily="34" charset="0"/>
                <a:cs typeface="Arial" panose="020B0604020202020204" pitchFamily="34" charset="0"/>
              </a:rPr>
              <a:t>sodales</a:t>
            </a:r>
            <a:r>
              <a:rPr lang="pt-BR" altLang="pt-BR" sz="2200" dirty="0">
                <a:latin typeface="Arial" panose="020B0604020202020204" pitchFamily="34" charset="0"/>
                <a:cs typeface="Arial" panose="020B0604020202020204" pitchFamily="34" charset="0"/>
              </a:rPr>
              <a:t> non </a:t>
            </a:r>
            <a:r>
              <a:rPr lang="pt-BR" altLang="pt-BR" sz="2200" dirty="0" err="1">
                <a:latin typeface="Arial" panose="020B0604020202020204" pitchFamily="34" charset="0"/>
                <a:cs typeface="Arial" panose="020B0604020202020204" pitchFamily="34" charset="0"/>
              </a:rPr>
              <a:t>hendrerit</a:t>
            </a:r>
            <a:r>
              <a:rPr lang="pt-BR" altLang="pt-BR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2200" dirty="0" err="1">
                <a:latin typeface="Arial" panose="020B0604020202020204" pitchFamily="34" charset="0"/>
                <a:cs typeface="Arial" panose="020B0604020202020204" pitchFamily="34" charset="0"/>
              </a:rPr>
              <a:t>diam</a:t>
            </a:r>
            <a:r>
              <a:rPr lang="pt-BR" altLang="pt-BR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2200" dirty="0" err="1">
                <a:latin typeface="Arial" panose="020B0604020202020204" pitchFamily="34" charset="0"/>
                <a:cs typeface="Arial" panose="020B0604020202020204" pitchFamily="34" charset="0"/>
              </a:rPr>
              <a:t>vulputate</a:t>
            </a:r>
            <a:r>
              <a:rPr lang="pt-BR" altLang="pt-BR" sz="22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eaLnBrk="1" hangingPunct="1">
              <a:spcAft>
                <a:spcPts val="600"/>
              </a:spcAft>
            </a:pPr>
            <a:r>
              <a:rPr lang="pt-BR" altLang="pt-BR" sz="2200" dirty="0" err="1">
                <a:latin typeface="Arial" panose="020B0604020202020204" pitchFamily="34" charset="0"/>
                <a:cs typeface="Arial" panose="020B0604020202020204" pitchFamily="34" charset="0"/>
              </a:rPr>
              <a:t>Quisque</a:t>
            </a:r>
            <a:r>
              <a:rPr lang="pt-BR" altLang="pt-BR" sz="2200" dirty="0">
                <a:latin typeface="Arial" panose="020B0604020202020204" pitchFamily="34" charset="0"/>
                <a:cs typeface="Arial" panose="020B0604020202020204" pitchFamily="34" charset="0"/>
              </a:rPr>
              <a:t> quis </a:t>
            </a:r>
            <a:r>
              <a:rPr lang="pt-BR" altLang="pt-BR" sz="2200" dirty="0" err="1">
                <a:latin typeface="Arial" panose="020B0604020202020204" pitchFamily="34" charset="0"/>
                <a:cs typeface="Arial" panose="020B0604020202020204" pitchFamily="34" charset="0"/>
              </a:rPr>
              <a:t>purus</a:t>
            </a:r>
            <a:r>
              <a:rPr lang="pt-BR" altLang="pt-BR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2200" dirty="0" err="1">
                <a:latin typeface="Arial" panose="020B0604020202020204" pitchFamily="34" charset="0"/>
                <a:cs typeface="Arial" panose="020B0604020202020204" pitchFamily="34" charset="0"/>
              </a:rPr>
              <a:t>lectus</a:t>
            </a:r>
            <a:r>
              <a:rPr lang="pt-BR" altLang="pt-BR" sz="2200" dirty="0">
                <a:latin typeface="Arial" panose="020B0604020202020204" pitchFamily="34" charset="0"/>
                <a:cs typeface="Arial" panose="020B0604020202020204" pitchFamily="34" charset="0"/>
              </a:rPr>
              <a:t>, ut </a:t>
            </a:r>
            <a:r>
              <a:rPr lang="pt-BR" altLang="pt-BR" sz="2200" dirty="0" err="1">
                <a:latin typeface="Arial" panose="020B0604020202020204" pitchFamily="34" charset="0"/>
                <a:cs typeface="Arial" panose="020B0604020202020204" pitchFamily="34" charset="0"/>
              </a:rPr>
              <a:t>blandit</a:t>
            </a:r>
            <a:r>
              <a:rPr lang="pt-BR" altLang="pt-BR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2200" dirty="0" err="1">
                <a:latin typeface="Arial" panose="020B0604020202020204" pitchFamily="34" charset="0"/>
                <a:cs typeface="Arial" panose="020B0604020202020204" pitchFamily="34" charset="0"/>
              </a:rPr>
              <a:t>felis</a:t>
            </a:r>
            <a:r>
              <a:rPr lang="pt-BR" altLang="pt-BR" sz="22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eaLnBrk="1" hangingPunct="1">
              <a:spcAft>
                <a:spcPts val="600"/>
              </a:spcAft>
            </a:pPr>
            <a:r>
              <a:rPr lang="pt-BR" altLang="pt-BR" sz="2200" dirty="0" err="1">
                <a:latin typeface="Arial" panose="020B0604020202020204" pitchFamily="34" charset="0"/>
                <a:cs typeface="Arial" panose="020B0604020202020204" pitchFamily="34" charset="0"/>
              </a:rPr>
              <a:t>Donec</a:t>
            </a:r>
            <a:r>
              <a:rPr lang="pt-BR" altLang="pt-BR" sz="2200" dirty="0">
                <a:latin typeface="Arial" panose="020B0604020202020204" pitchFamily="34" charset="0"/>
                <a:cs typeface="Arial" panose="020B0604020202020204" pitchFamily="34" charset="0"/>
              </a:rPr>
              <a:t> vitae justo </a:t>
            </a:r>
            <a:r>
              <a:rPr lang="pt-BR" altLang="pt-BR" sz="2200" dirty="0" err="1">
                <a:latin typeface="Arial" panose="020B0604020202020204" pitchFamily="34" charset="0"/>
                <a:cs typeface="Arial" panose="020B0604020202020204" pitchFamily="34" charset="0"/>
              </a:rPr>
              <a:t>nulla</a:t>
            </a:r>
            <a:r>
              <a:rPr lang="pt-BR" altLang="pt-BR" sz="2200" dirty="0">
                <a:latin typeface="Arial" panose="020B0604020202020204" pitchFamily="34" charset="0"/>
                <a:cs typeface="Arial" panose="020B0604020202020204" pitchFamily="34" charset="0"/>
              </a:rPr>
              <a:t>, eu </a:t>
            </a:r>
            <a:r>
              <a:rPr lang="pt-BR" altLang="pt-BR" sz="2200" dirty="0" err="1">
                <a:latin typeface="Arial" panose="020B0604020202020204" pitchFamily="34" charset="0"/>
                <a:cs typeface="Arial" panose="020B0604020202020204" pitchFamily="34" charset="0"/>
              </a:rPr>
              <a:t>lacinia</a:t>
            </a:r>
            <a:r>
              <a:rPr lang="pt-BR" altLang="pt-BR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2200" dirty="0" err="1">
                <a:latin typeface="Arial" panose="020B0604020202020204" pitchFamily="34" charset="0"/>
                <a:cs typeface="Arial" panose="020B0604020202020204" pitchFamily="34" charset="0"/>
              </a:rPr>
              <a:t>turpis</a:t>
            </a:r>
            <a:r>
              <a:rPr lang="pt-BR" altLang="pt-BR" sz="2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eaLnBrk="1" hangingPunct="1">
              <a:spcAft>
                <a:spcPts val="600"/>
              </a:spcAft>
            </a:pPr>
            <a:r>
              <a:rPr lang="pt-BR" altLang="pt-BR" sz="2200" dirty="0" err="1">
                <a:latin typeface="Arial" panose="020B0604020202020204" pitchFamily="34" charset="0"/>
                <a:cs typeface="Arial" panose="020B0604020202020204" pitchFamily="34" charset="0"/>
              </a:rPr>
              <a:t>Maecenas</a:t>
            </a:r>
            <a:r>
              <a:rPr lang="pt-BR" altLang="pt-BR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2200" dirty="0" err="1">
                <a:latin typeface="Arial" panose="020B0604020202020204" pitchFamily="34" charset="0"/>
                <a:cs typeface="Arial" panose="020B0604020202020204" pitchFamily="34" charset="0"/>
              </a:rPr>
              <a:t>cursus</a:t>
            </a:r>
            <a:r>
              <a:rPr lang="pt-BR" altLang="pt-BR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2200" dirty="0" err="1">
                <a:latin typeface="Arial" panose="020B0604020202020204" pitchFamily="34" charset="0"/>
                <a:cs typeface="Arial" panose="020B0604020202020204" pitchFamily="34" charset="0"/>
              </a:rPr>
              <a:t>felis</a:t>
            </a:r>
            <a:r>
              <a:rPr lang="pt-BR" altLang="pt-BR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2200" dirty="0" err="1">
                <a:latin typeface="Arial" panose="020B0604020202020204" pitchFamily="34" charset="0"/>
                <a:cs typeface="Arial" panose="020B0604020202020204" pitchFamily="34" charset="0"/>
              </a:rPr>
              <a:t>sed</a:t>
            </a:r>
            <a:r>
              <a:rPr lang="pt-BR" altLang="pt-BR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2200" dirty="0" err="1">
                <a:latin typeface="Arial" panose="020B0604020202020204" pitchFamily="34" charset="0"/>
                <a:cs typeface="Arial" panose="020B0604020202020204" pitchFamily="34" charset="0"/>
              </a:rPr>
              <a:t>augue</a:t>
            </a:r>
            <a:r>
              <a:rPr lang="pt-BR" altLang="pt-BR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2200" dirty="0" err="1">
                <a:latin typeface="Arial" panose="020B0604020202020204" pitchFamily="34" charset="0"/>
                <a:cs typeface="Arial" panose="020B0604020202020204" pitchFamily="34" charset="0"/>
              </a:rPr>
              <a:t>cursus</a:t>
            </a:r>
            <a:r>
              <a:rPr lang="pt-BR" altLang="pt-BR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2200" dirty="0" err="1">
                <a:latin typeface="Arial" panose="020B0604020202020204" pitchFamily="34" charset="0"/>
                <a:cs typeface="Arial" panose="020B0604020202020204" pitchFamily="34" charset="0"/>
              </a:rPr>
              <a:t>pharetra</a:t>
            </a:r>
            <a:r>
              <a:rPr lang="pt-BR" altLang="pt-BR" sz="2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eaLnBrk="1" hangingPunct="1">
              <a:spcAft>
                <a:spcPts val="600"/>
              </a:spcAft>
            </a:pPr>
            <a:r>
              <a:rPr lang="pt-BR" altLang="pt-BR" sz="2200" dirty="0">
                <a:latin typeface="Arial" panose="020B0604020202020204" pitchFamily="34" charset="0"/>
                <a:cs typeface="Arial" panose="020B0604020202020204" pitchFamily="34" charset="0"/>
              </a:rPr>
              <a:t>Nam porta </a:t>
            </a:r>
            <a:r>
              <a:rPr lang="pt-BR" altLang="pt-BR" sz="2200" dirty="0" err="1">
                <a:latin typeface="Arial" panose="020B0604020202020204" pitchFamily="34" charset="0"/>
                <a:cs typeface="Arial" panose="020B0604020202020204" pitchFamily="34" charset="0"/>
              </a:rPr>
              <a:t>felis</a:t>
            </a:r>
            <a:r>
              <a:rPr lang="pt-BR" altLang="pt-BR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2200" dirty="0" err="1">
                <a:latin typeface="Arial" panose="020B0604020202020204" pitchFamily="34" charset="0"/>
                <a:cs typeface="Arial" panose="020B0604020202020204" pitchFamily="34" charset="0"/>
              </a:rPr>
              <a:t>condimentum</a:t>
            </a:r>
            <a:r>
              <a:rPr lang="pt-BR" altLang="pt-BR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2200" dirty="0" err="1">
                <a:latin typeface="Arial" panose="020B0604020202020204" pitchFamily="34" charset="0"/>
                <a:cs typeface="Arial" panose="020B0604020202020204" pitchFamily="34" charset="0"/>
              </a:rPr>
              <a:t>augue</a:t>
            </a:r>
            <a:r>
              <a:rPr lang="pt-BR" altLang="pt-BR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2200" dirty="0" err="1">
                <a:latin typeface="Arial" panose="020B0604020202020204" pitchFamily="34" charset="0"/>
                <a:cs typeface="Arial" panose="020B0604020202020204" pitchFamily="34" charset="0"/>
              </a:rPr>
              <a:t>mattis</a:t>
            </a:r>
            <a:r>
              <a:rPr lang="pt-BR" altLang="pt-BR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2200" dirty="0" err="1">
                <a:latin typeface="Arial" panose="020B0604020202020204" pitchFamily="34" charset="0"/>
                <a:cs typeface="Arial" panose="020B0604020202020204" pitchFamily="34" charset="0"/>
              </a:rPr>
              <a:t>feugiat</a:t>
            </a:r>
            <a:r>
              <a:rPr lang="pt-BR" altLang="pt-BR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2200" dirty="0" err="1">
                <a:latin typeface="Arial" panose="020B0604020202020204" pitchFamily="34" charset="0"/>
                <a:cs typeface="Arial" panose="020B0604020202020204" pitchFamily="34" charset="0"/>
              </a:rPr>
              <a:t>cursus</a:t>
            </a:r>
            <a:r>
              <a:rPr lang="pt-BR" altLang="pt-BR" sz="2200" dirty="0">
                <a:latin typeface="Arial" panose="020B0604020202020204" pitchFamily="34" charset="0"/>
                <a:cs typeface="Arial" panose="020B0604020202020204" pitchFamily="34" charset="0"/>
              </a:rPr>
              <a:t> erat </a:t>
            </a:r>
            <a:r>
              <a:rPr lang="pt-BR" altLang="pt-BR" sz="2200" dirty="0" err="1">
                <a:latin typeface="Arial" panose="020B0604020202020204" pitchFamily="34" charset="0"/>
                <a:cs typeface="Arial" panose="020B0604020202020204" pitchFamily="34" charset="0"/>
              </a:rPr>
              <a:t>posuere</a:t>
            </a:r>
            <a:r>
              <a:rPr lang="pt-BR" altLang="pt-BR" sz="2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7" name="Título 1">
            <a:extLst>
              <a:ext uri="{FF2B5EF4-FFF2-40B4-BE49-F238E27FC236}">
                <a16:creationId xmlns:a16="http://schemas.microsoft.com/office/drawing/2014/main" id="{D2C0D26C-2873-443D-A008-F37CFE2B8259}"/>
              </a:ext>
            </a:extLst>
          </p:cNvPr>
          <p:cNvSpPr txBox="1">
            <a:spLocks/>
          </p:cNvSpPr>
          <p:nvPr/>
        </p:nvSpPr>
        <p:spPr>
          <a:xfrm>
            <a:off x="1524000" y="-224315"/>
            <a:ext cx="7544301" cy="197599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pt-BR" sz="4800" dirty="0">
                <a:solidFill>
                  <a:schemeClr val="accent6">
                    <a:lumMod val="50000"/>
                  </a:schemeClr>
                </a:solidFill>
              </a:rPr>
              <a:t>14° Seminário </a:t>
            </a:r>
            <a:br>
              <a:rPr lang="pt-BR" sz="4800" dirty="0"/>
            </a:br>
            <a:r>
              <a:rPr lang="pt-BR" sz="4000" dirty="0"/>
              <a:t>de Iniciação Científica e Tecnológica</a:t>
            </a:r>
            <a:endParaRPr lang="pt-BR" sz="4800" dirty="0"/>
          </a:p>
        </p:txBody>
      </p:sp>
      <p:pic>
        <p:nvPicPr>
          <p:cNvPr id="8" name="Picture 2">
            <a:extLst>
              <a:ext uri="{FF2B5EF4-FFF2-40B4-BE49-F238E27FC236}">
                <a16:creationId xmlns:a16="http://schemas.microsoft.com/office/drawing/2014/main" id="{AA311F7E-094D-4A3E-809B-619D9A9761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117" y="188640"/>
            <a:ext cx="1097278" cy="15521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108657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179512" y="188640"/>
            <a:ext cx="8784976" cy="64807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  <p:sp>
        <p:nvSpPr>
          <p:cNvPr id="10" name="Título 1"/>
          <p:cNvSpPr txBox="1">
            <a:spLocks/>
          </p:cNvSpPr>
          <p:nvPr/>
        </p:nvSpPr>
        <p:spPr>
          <a:xfrm>
            <a:off x="309905" y="1708590"/>
            <a:ext cx="6194584" cy="115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 fontAlgn="auto">
              <a:spcAft>
                <a:spcPts val="0"/>
              </a:spcAft>
            </a:pPr>
            <a:r>
              <a:rPr lang="pt-BR" altLang="pt-BR" sz="30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Exemplo de Tópico com Imagem</a:t>
            </a:r>
            <a:endParaRPr lang="pt-BR" altLang="pt-BR" sz="30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5" name="Imagem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1440" y="2859528"/>
            <a:ext cx="2509664" cy="2487361"/>
          </a:xfrm>
          <a:prstGeom prst="rect">
            <a:avLst/>
          </a:prstGeom>
        </p:spPr>
      </p:pic>
      <p:sp>
        <p:nvSpPr>
          <p:cNvPr id="17" name="Espaço Reservado para Conteúdo 2"/>
          <p:cNvSpPr>
            <a:spLocks noGrp="1"/>
          </p:cNvSpPr>
          <p:nvPr>
            <p:ph idx="1"/>
          </p:nvPr>
        </p:nvSpPr>
        <p:spPr>
          <a:xfrm>
            <a:off x="3357714" y="2859528"/>
            <a:ext cx="5041900" cy="2849563"/>
          </a:xfrm>
        </p:spPr>
        <p:txBody>
          <a:bodyPr/>
          <a:lstStyle/>
          <a:p>
            <a:pPr eaLnBrk="1" hangingPunct="1">
              <a:spcAft>
                <a:spcPts val="600"/>
              </a:spcAft>
            </a:pPr>
            <a:r>
              <a:rPr lang="pt-BR" altLang="pt-BR" sz="2200" dirty="0" err="1">
                <a:latin typeface="Arial" panose="020B0604020202020204" pitchFamily="34" charset="0"/>
                <a:cs typeface="Arial" panose="020B0604020202020204" pitchFamily="34" charset="0"/>
              </a:rPr>
              <a:t>Maecenas</a:t>
            </a:r>
            <a:r>
              <a:rPr lang="pt-BR" altLang="pt-BR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2200" dirty="0" err="1">
                <a:latin typeface="Arial" panose="020B0604020202020204" pitchFamily="34" charset="0"/>
                <a:cs typeface="Arial" panose="020B0604020202020204" pitchFamily="34" charset="0"/>
              </a:rPr>
              <a:t>cursus</a:t>
            </a:r>
            <a:r>
              <a:rPr lang="pt-BR" altLang="pt-BR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2200" dirty="0" err="1">
                <a:latin typeface="Arial" panose="020B0604020202020204" pitchFamily="34" charset="0"/>
                <a:cs typeface="Arial" panose="020B0604020202020204" pitchFamily="34" charset="0"/>
              </a:rPr>
              <a:t>felis</a:t>
            </a:r>
            <a:r>
              <a:rPr lang="pt-BR" altLang="pt-BR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2200" dirty="0" err="1">
                <a:latin typeface="Arial" panose="020B0604020202020204" pitchFamily="34" charset="0"/>
                <a:cs typeface="Arial" panose="020B0604020202020204" pitchFamily="34" charset="0"/>
              </a:rPr>
              <a:t>sed</a:t>
            </a:r>
            <a:r>
              <a:rPr lang="pt-BR" altLang="pt-BR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2200" dirty="0" err="1">
                <a:latin typeface="Arial" panose="020B0604020202020204" pitchFamily="34" charset="0"/>
                <a:cs typeface="Arial" panose="020B0604020202020204" pitchFamily="34" charset="0"/>
              </a:rPr>
              <a:t>augue</a:t>
            </a:r>
            <a:r>
              <a:rPr lang="pt-BR" altLang="pt-BR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2200" dirty="0" err="1">
                <a:latin typeface="Arial" panose="020B0604020202020204" pitchFamily="34" charset="0"/>
                <a:cs typeface="Arial" panose="020B0604020202020204" pitchFamily="34" charset="0"/>
              </a:rPr>
              <a:t>cursus</a:t>
            </a:r>
            <a:r>
              <a:rPr lang="pt-BR" altLang="pt-BR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2200" dirty="0" err="1">
                <a:latin typeface="Arial" panose="020B0604020202020204" pitchFamily="34" charset="0"/>
                <a:cs typeface="Arial" panose="020B0604020202020204" pitchFamily="34" charset="0"/>
              </a:rPr>
              <a:t>pharetra</a:t>
            </a:r>
            <a:r>
              <a:rPr lang="pt-BR" altLang="pt-BR" sz="2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eaLnBrk="1" hangingPunct="1">
              <a:spcAft>
                <a:spcPts val="600"/>
              </a:spcAft>
            </a:pPr>
            <a:r>
              <a:rPr lang="pt-BR" altLang="pt-BR" sz="2200" dirty="0">
                <a:latin typeface="Arial" panose="020B0604020202020204" pitchFamily="34" charset="0"/>
                <a:cs typeface="Arial" panose="020B0604020202020204" pitchFamily="34" charset="0"/>
              </a:rPr>
              <a:t>Nam porta </a:t>
            </a:r>
            <a:r>
              <a:rPr lang="pt-BR" altLang="pt-BR" sz="2200" dirty="0" err="1">
                <a:latin typeface="Arial" panose="020B0604020202020204" pitchFamily="34" charset="0"/>
                <a:cs typeface="Arial" panose="020B0604020202020204" pitchFamily="34" charset="0"/>
              </a:rPr>
              <a:t>felis</a:t>
            </a:r>
            <a:r>
              <a:rPr lang="pt-BR" altLang="pt-BR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2200" dirty="0" err="1">
                <a:latin typeface="Arial" panose="020B0604020202020204" pitchFamily="34" charset="0"/>
                <a:cs typeface="Arial" panose="020B0604020202020204" pitchFamily="34" charset="0"/>
              </a:rPr>
              <a:t>condimentum</a:t>
            </a:r>
            <a:r>
              <a:rPr lang="pt-BR" altLang="pt-BR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2200" dirty="0" err="1">
                <a:latin typeface="Arial" panose="020B0604020202020204" pitchFamily="34" charset="0"/>
                <a:cs typeface="Arial" panose="020B0604020202020204" pitchFamily="34" charset="0"/>
              </a:rPr>
              <a:t>augue</a:t>
            </a:r>
            <a:r>
              <a:rPr lang="pt-BR" altLang="pt-BR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2200" dirty="0" err="1">
                <a:latin typeface="Arial" panose="020B0604020202020204" pitchFamily="34" charset="0"/>
                <a:cs typeface="Arial" panose="020B0604020202020204" pitchFamily="34" charset="0"/>
              </a:rPr>
              <a:t>mattis</a:t>
            </a:r>
            <a:r>
              <a:rPr lang="pt-BR" altLang="pt-BR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2200" dirty="0" err="1">
                <a:latin typeface="Arial" panose="020B0604020202020204" pitchFamily="34" charset="0"/>
                <a:cs typeface="Arial" panose="020B0604020202020204" pitchFamily="34" charset="0"/>
              </a:rPr>
              <a:t>feugiat</a:t>
            </a:r>
            <a:r>
              <a:rPr lang="pt-BR" altLang="pt-BR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2200" dirty="0" err="1">
                <a:latin typeface="Arial" panose="020B0604020202020204" pitchFamily="34" charset="0"/>
                <a:cs typeface="Arial" panose="020B0604020202020204" pitchFamily="34" charset="0"/>
              </a:rPr>
              <a:t>cursus</a:t>
            </a:r>
            <a:r>
              <a:rPr lang="pt-BR" altLang="pt-BR" sz="2200" dirty="0">
                <a:latin typeface="Arial" panose="020B0604020202020204" pitchFamily="34" charset="0"/>
                <a:cs typeface="Arial" panose="020B0604020202020204" pitchFamily="34" charset="0"/>
              </a:rPr>
              <a:t> erat </a:t>
            </a:r>
            <a:r>
              <a:rPr lang="pt-BR" altLang="pt-BR" sz="2200" dirty="0" err="1">
                <a:latin typeface="Arial" panose="020B0604020202020204" pitchFamily="34" charset="0"/>
                <a:cs typeface="Arial" panose="020B0604020202020204" pitchFamily="34" charset="0"/>
              </a:rPr>
              <a:t>posuere</a:t>
            </a:r>
            <a:r>
              <a:rPr lang="pt-BR" altLang="pt-BR" sz="2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eaLnBrk="1" hangingPunct="1">
              <a:spcAft>
                <a:spcPts val="600"/>
              </a:spcAft>
            </a:pPr>
            <a:r>
              <a:rPr lang="pt-BR" altLang="pt-BR" sz="2200" dirty="0" err="1">
                <a:latin typeface="Arial" panose="020B0604020202020204" pitchFamily="34" charset="0"/>
                <a:cs typeface="Arial" panose="020B0604020202020204" pitchFamily="34" charset="0"/>
              </a:rPr>
              <a:t>Aliquam</a:t>
            </a:r>
            <a:r>
              <a:rPr lang="pt-BR" altLang="pt-BR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2200" dirty="0" err="1">
                <a:latin typeface="Arial" panose="020B0604020202020204" pitchFamily="34" charset="0"/>
                <a:cs typeface="Arial" panose="020B0604020202020204" pitchFamily="34" charset="0"/>
              </a:rPr>
              <a:t>sodales</a:t>
            </a:r>
            <a:r>
              <a:rPr lang="pt-BR" altLang="pt-BR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2200" dirty="0" err="1">
                <a:latin typeface="Arial" panose="020B0604020202020204" pitchFamily="34" charset="0"/>
                <a:cs typeface="Arial" panose="020B0604020202020204" pitchFamily="34" charset="0"/>
              </a:rPr>
              <a:t>tellus</a:t>
            </a:r>
            <a:r>
              <a:rPr lang="pt-BR" altLang="pt-BR" sz="2200" dirty="0">
                <a:latin typeface="Arial" panose="020B0604020202020204" pitchFamily="34" charset="0"/>
                <a:cs typeface="Arial" panose="020B0604020202020204" pitchFamily="34" charset="0"/>
              </a:rPr>
              <a:t> vitae </a:t>
            </a:r>
            <a:r>
              <a:rPr lang="pt-BR" altLang="pt-BR" sz="2200" dirty="0" err="1">
                <a:latin typeface="Arial" panose="020B0604020202020204" pitchFamily="34" charset="0"/>
                <a:cs typeface="Arial" panose="020B0604020202020204" pitchFamily="34" charset="0"/>
              </a:rPr>
              <a:t>enim</a:t>
            </a:r>
            <a:r>
              <a:rPr lang="pt-BR" altLang="pt-BR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2200" dirty="0" err="1">
                <a:latin typeface="Arial" panose="020B0604020202020204" pitchFamily="34" charset="0"/>
                <a:cs typeface="Arial" panose="020B0604020202020204" pitchFamily="34" charset="0"/>
              </a:rPr>
              <a:t>sodales</a:t>
            </a:r>
            <a:r>
              <a:rPr lang="pt-BR" altLang="pt-BR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2200" dirty="0" err="1">
                <a:latin typeface="Arial" panose="020B0604020202020204" pitchFamily="34" charset="0"/>
                <a:cs typeface="Arial" panose="020B0604020202020204" pitchFamily="34" charset="0"/>
              </a:rPr>
              <a:t>laoreet</a:t>
            </a:r>
            <a:r>
              <a:rPr lang="pt-BR" altLang="pt-BR" sz="2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8" name="Título 1">
            <a:extLst>
              <a:ext uri="{FF2B5EF4-FFF2-40B4-BE49-F238E27FC236}">
                <a16:creationId xmlns:a16="http://schemas.microsoft.com/office/drawing/2014/main" id="{8CE28E79-9294-41BC-9836-3458397EDB2F}"/>
              </a:ext>
            </a:extLst>
          </p:cNvPr>
          <p:cNvSpPr txBox="1">
            <a:spLocks/>
          </p:cNvSpPr>
          <p:nvPr/>
        </p:nvSpPr>
        <p:spPr>
          <a:xfrm>
            <a:off x="1524000" y="-224315"/>
            <a:ext cx="7544301" cy="197599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pt-BR" sz="4800" dirty="0">
                <a:solidFill>
                  <a:schemeClr val="accent6">
                    <a:lumMod val="50000"/>
                  </a:schemeClr>
                </a:solidFill>
              </a:rPr>
              <a:t>14° Seminário </a:t>
            </a:r>
            <a:br>
              <a:rPr lang="pt-BR" sz="4800" dirty="0"/>
            </a:br>
            <a:r>
              <a:rPr lang="pt-BR" sz="4000" dirty="0"/>
              <a:t>de Iniciação Científica e Tecnológica</a:t>
            </a:r>
            <a:endParaRPr lang="pt-BR" sz="4800" dirty="0"/>
          </a:p>
        </p:txBody>
      </p:sp>
      <p:pic>
        <p:nvPicPr>
          <p:cNvPr id="12" name="Picture 2">
            <a:extLst>
              <a:ext uri="{FF2B5EF4-FFF2-40B4-BE49-F238E27FC236}">
                <a16:creationId xmlns:a16="http://schemas.microsoft.com/office/drawing/2014/main" id="{5BB8E55C-6492-4E57-B5BE-62FF548A4D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117" y="188640"/>
            <a:ext cx="1097278" cy="15521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3476113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505</TotalTime>
  <Words>150</Words>
  <Application>Microsoft Office PowerPoint</Application>
  <PresentationFormat>Apresentação na tela (4:3)</PresentationFormat>
  <Paragraphs>20</Paragraphs>
  <Slides>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TÍTULO DO TRABALHO</dc:title>
  <dc:creator>Pedro Henrique Carvalho</dc:creator>
  <cp:lastModifiedBy>Herick</cp:lastModifiedBy>
  <cp:revision>42</cp:revision>
  <dcterms:created xsi:type="dcterms:W3CDTF">2012-05-16T14:20:53Z</dcterms:created>
  <dcterms:modified xsi:type="dcterms:W3CDTF">2021-10-28T18:17:43Z</dcterms:modified>
</cp:coreProperties>
</file>